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>
      <p:cViewPr varScale="1">
        <p:scale>
          <a:sx n="143" d="100"/>
          <a:sy n="143" d="100"/>
        </p:scale>
        <p:origin x="126" y="5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new_special_video">
            <a:hlinkClick r:id="" action="ppaction://media"/>
            <a:extLst>
              <a:ext uri="{FF2B5EF4-FFF2-40B4-BE49-F238E27FC236}">
                <a16:creationId xmlns:a16="http://schemas.microsoft.com/office/drawing/2014/main" id="{A20D487C-3F4A-46AE-BF06-4337D23A585A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09269" y="4394"/>
            <a:ext cx="6099048" cy="4892040"/>
          </a:xfrm>
          <a:prstGeom prst="rect">
            <a:avLst/>
          </a:prstGeom>
        </p:spPr>
      </p:pic>
      <p:pic>
        <p:nvPicPr>
          <p:cNvPr id="6" name="Word_Banner_Update">
            <a:hlinkClick r:id="" action="ppaction://media"/>
            <a:extLst>
              <a:ext uri="{FF2B5EF4-FFF2-40B4-BE49-F238E27FC236}">
                <a16:creationId xmlns:a16="http://schemas.microsoft.com/office/drawing/2014/main" id="{AB63C323-FEC6-445E-9865-3A738201280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748" y="4632168"/>
            <a:ext cx="6075649" cy="221946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Single Corner Rounded 21">
            <a:extLst>
              <a:ext uri="{FF2B5EF4-FFF2-40B4-BE49-F238E27FC236}">
                <a16:creationId xmlns:a16="http://schemas.microsoft.com/office/drawing/2014/main" id="{3DB48BE6-0DCF-4D87-8795-2FD16FB38EA5}"/>
              </a:ext>
            </a:extLst>
          </p:cNvPr>
          <p:cNvSpPr/>
          <p:nvPr/>
        </p:nvSpPr>
        <p:spPr>
          <a:xfrm>
            <a:off x="6116777" y="1713"/>
            <a:ext cx="3365481" cy="609601"/>
          </a:xfrm>
          <a:prstGeom prst="round1Rect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DAILY SPECIAL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BEVERAGES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9309375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2E14B64-29FB-4D92-85B1-319E3A56ECC6}"/>
              </a:ext>
            </a:extLst>
          </p:cNvPr>
          <p:cNvSpPr txBox="1"/>
          <p:nvPr/>
        </p:nvSpPr>
        <p:spPr>
          <a:xfrm>
            <a:off x="2011296" y="3048000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1.69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5A55D2-FECF-4957-B03B-8FF452C64DE5}"/>
              </a:ext>
            </a:extLst>
          </p:cNvPr>
          <p:cNvSpPr txBox="1"/>
          <p:nvPr/>
        </p:nvSpPr>
        <p:spPr>
          <a:xfrm>
            <a:off x="4047804" y="3048000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1.99</a:t>
            </a:r>
            <a:endParaRPr 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6E7272-A9B0-4F8A-8B54-35CEE98839E7}"/>
              </a:ext>
            </a:extLst>
          </p:cNvPr>
          <p:cNvSpPr txBox="1"/>
          <p:nvPr/>
        </p:nvSpPr>
        <p:spPr>
          <a:xfrm>
            <a:off x="4047804" y="3576056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2.49</a:t>
            </a:r>
            <a:endParaRPr 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14BCB-3134-4D70-B961-1E980C83712B}"/>
              </a:ext>
            </a:extLst>
          </p:cNvPr>
          <p:cNvSpPr txBox="1"/>
          <p:nvPr/>
        </p:nvSpPr>
        <p:spPr>
          <a:xfrm>
            <a:off x="4047804" y="4104112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1.49</a:t>
            </a:r>
            <a:endParaRPr 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601BA5-2CC1-4706-9A0C-7BC7125B44CF}"/>
              </a:ext>
            </a:extLst>
          </p:cNvPr>
          <p:cNvSpPr txBox="1"/>
          <p:nvPr/>
        </p:nvSpPr>
        <p:spPr>
          <a:xfrm>
            <a:off x="4047804" y="4632833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2.29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283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4F5F343D-788D-4161-9B9F-ACC391AF4D83}"/>
              </a:ext>
            </a:extLst>
          </p:cNvPr>
          <p:cNvSpPr/>
          <p:nvPr/>
        </p:nvSpPr>
        <p:spPr>
          <a:xfrm>
            <a:off x="9071392" y="966241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F37D2DA-CA03-424E-9961-B5D344E90A9C}"/>
              </a:ext>
            </a:extLst>
          </p:cNvPr>
          <p:cNvSpPr/>
          <p:nvPr/>
        </p:nvSpPr>
        <p:spPr>
          <a:xfrm>
            <a:off x="6087253" y="3038432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2F7869E-CB55-413A-B700-2ABA1C5B75E3}"/>
              </a:ext>
            </a:extLst>
          </p:cNvPr>
          <p:cNvSpPr/>
          <p:nvPr/>
        </p:nvSpPr>
        <p:spPr>
          <a:xfrm>
            <a:off x="6102887" y="4946463"/>
            <a:ext cx="600436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DC29787-F3AF-4756-97AA-EF960A436996}"/>
              </a:ext>
            </a:extLst>
          </p:cNvPr>
          <p:cNvSpPr/>
          <p:nvPr/>
        </p:nvSpPr>
        <p:spPr>
          <a:xfrm>
            <a:off x="3078671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A7481CD-3826-4FF9-8AE6-081E2339E318}"/>
              </a:ext>
            </a:extLst>
          </p:cNvPr>
          <p:cNvSpPr/>
          <p:nvPr/>
        </p:nvSpPr>
        <p:spPr>
          <a:xfrm>
            <a:off x="3080493" y="1139350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D5627D5-D8B6-4009-BEDB-34765C00B59B}"/>
              </a:ext>
            </a:extLst>
          </p:cNvPr>
          <p:cNvSpPr/>
          <p:nvPr/>
        </p:nvSpPr>
        <p:spPr>
          <a:xfrm>
            <a:off x="71303" y="4942363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8690734-E471-4D19-8D03-940131FE94F0}"/>
              </a:ext>
            </a:extLst>
          </p:cNvPr>
          <p:cNvSpPr/>
          <p:nvPr/>
        </p:nvSpPr>
        <p:spPr>
          <a:xfrm>
            <a:off x="71303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0B5AA91-B3BB-4EE7-8B32-6FA7C753BB93}"/>
              </a:ext>
            </a:extLst>
          </p:cNvPr>
          <p:cNvSpPr/>
          <p:nvPr/>
        </p:nvSpPr>
        <p:spPr>
          <a:xfrm>
            <a:off x="6092418" y="966241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D55795-345C-4484-8A18-E7B0DD79D359}"/>
              </a:ext>
            </a:extLst>
          </p:cNvPr>
          <p:cNvSpPr/>
          <p:nvPr/>
        </p:nvSpPr>
        <p:spPr>
          <a:xfrm>
            <a:off x="71304" y="1134501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7533DA0-4813-4FCB-9703-D2E60D925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493" y="3676632"/>
            <a:ext cx="2834705" cy="1118108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A7D744-1538-4DDE-9BB2-D5CBA23BB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9293" y="3226531"/>
            <a:ext cx="2521358" cy="1558814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BFFBC9-EA85-4989-AD39-AC6D213F3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4489" y="1114192"/>
            <a:ext cx="4950624" cy="278472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3F39BE-AA7F-484F-8C1B-2902D1677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32" y="4779976"/>
            <a:ext cx="2594200" cy="230559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085828" y="494204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TERIYAKI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>
                <a:solidFill>
                  <a:schemeClr val="bg1"/>
                </a:solidFill>
              </a:rPr>
              <a:t>• Mixed Vegetables    • Steamed Rice</a:t>
            </a:r>
          </a:p>
        </p:txBody>
      </p: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95774" y="1147526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3112422" y="1149685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3141587" y="3075670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94600" y="3096368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89203" y="5003007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9E86C3-2059-4FD7-86E3-36BA3B6E70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507" y="1287835"/>
            <a:ext cx="2819063" cy="1794174"/>
          </a:xfrm>
          <a:prstGeom prst="rect">
            <a:avLst/>
          </a:prstGeom>
          <a:ln>
            <a:noFill/>
          </a:ln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490E76-5FB6-4A8A-940E-1FB2B1CE4066}"/>
              </a:ext>
            </a:extLst>
          </p:cNvPr>
          <p:cNvSpPr txBox="1"/>
          <p:nvPr/>
        </p:nvSpPr>
        <p:spPr>
          <a:xfrm>
            <a:off x="3137296" y="4848594"/>
            <a:ext cx="2977411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SUBSTITITE STEAMED RICE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C7F11-D912-4EE3-82A5-56B17898DC84}"/>
              </a:ext>
            </a:extLst>
          </p:cNvPr>
          <p:cNvSpPr txBox="1"/>
          <p:nvPr/>
        </p:nvSpPr>
        <p:spPr>
          <a:xfrm>
            <a:off x="3990844" y="5216983"/>
            <a:ext cx="879408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FRIED</a:t>
            </a:r>
          </a:p>
          <a:p>
            <a:r>
              <a:rPr lang="en-US" sz="12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20 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FD7AD1-8D76-4DA4-985E-C4BEA1BA1CE2}"/>
              </a:ext>
            </a:extLst>
          </p:cNvPr>
          <p:cNvSpPr txBox="1"/>
          <p:nvPr/>
        </p:nvSpPr>
        <p:spPr>
          <a:xfrm>
            <a:off x="4008520" y="5980087"/>
            <a:ext cx="1210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NOODLES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230 Cal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F00A2-287C-4EB4-82F2-B778239BA3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306" y="5171619"/>
            <a:ext cx="496502" cy="496502"/>
          </a:xfrm>
          <a:prstGeom prst="rect">
            <a:avLst/>
          </a:prstGeom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E66444-A92C-4590-BC86-BA66F41E26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31" y="5991146"/>
            <a:ext cx="457264" cy="457264"/>
          </a:xfrm>
          <a:prstGeom prst="rect">
            <a:avLst/>
          </a:prstGeom>
          <a:ln>
            <a:noFill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FA5326-9BFF-4EE5-9843-66DD8CC32842}"/>
              </a:ext>
            </a:extLst>
          </p:cNvPr>
          <p:cNvSpPr txBox="1"/>
          <p:nvPr/>
        </p:nvSpPr>
        <p:spPr>
          <a:xfrm>
            <a:off x="5334642" y="5216983"/>
            <a:ext cx="65299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DA261E-928B-458D-B1EF-E2DC371419ED}"/>
              </a:ext>
            </a:extLst>
          </p:cNvPr>
          <p:cNvSpPr txBox="1"/>
          <p:nvPr/>
        </p:nvSpPr>
        <p:spPr>
          <a:xfrm>
            <a:off x="5334642" y="5977422"/>
            <a:ext cx="65299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9009CE3-4D34-4588-9E2B-592B868519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505" y="5514278"/>
            <a:ext cx="2017538" cy="1210524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F1F64FB-9337-4F8A-8418-FE41F3F4C6B2}"/>
              </a:ext>
            </a:extLst>
          </p:cNvPr>
          <p:cNvSpPr txBox="1"/>
          <p:nvPr/>
        </p:nvSpPr>
        <p:spPr>
          <a:xfrm>
            <a:off x="9488320" y="4965900"/>
            <a:ext cx="2209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</a:t>
            </a:r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D’LITE</a:t>
            </a:r>
          </a:p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470 Cal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E3214D-480F-4553-A9EB-B9E6E25B5449}"/>
              </a:ext>
            </a:extLst>
          </p:cNvPr>
          <p:cNvSpPr txBox="1"/>
          <p:nvPr/>
        </p:nvSpPr>
        <p:spPr>
          <a:xfrm>
            <a:off x="11397412" y="5212121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3.49</a:t>
            </a:r>
            <a:endParaRPr lang="en-US" sz="2000" b="1" dirty="0">
              <a:effectLst>
                <a:outerShdw blurRad="38100" dist="508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BA3296-3AE6-4EDA-AE95-77F1325020AF}"/>
              </a:ext>
            </a:extLst>
          </p:cNvPr>
          <p:cNvSpPr txBox="1"/>
          <p:nvPr/>
        </p:nvSpPr>
        <p:spPr>
          <a:xfrm>
            <a:off x="9492674" y="5651442"/>
            <a:ext cx="206262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VEGETABLE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SOBA 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640 Cal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4AA74B-9EDD-4548-B52D-02268F8DEA52}"/>
              </a:ext>
            </a:extLst>
          </p:cNvPr>
          <p:cNvSpPr txBox="1"/>
          <p:nvPr/>
        </p:nvSpPr>
        <p:spPr>
          <a:xfrm>
            <a:off x="11408298" y="5864762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3.99</a:t>
            </a:r>
            <a:endParaRPr lang="en-US" sz="2000" b="1" dirty="0">
              <a:effectLst>
                <a:outerShdw blurRad="38100" dist="508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2418" y="7422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SIDE ORDERS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53EDA1-4E61-4A68-9AD0-F2F2DA1693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010" y="1171740"/>
            <a:ext cx="2816420" cy="1689852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7DC582-AACD-4C1D-AD32-4032C8DC5B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231" y="3059907"/>
            <a:ext cx="2588542" cy="1721380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5A3D71B5-EA68-4F5E-8987-C4873B22E2DF}"/>
              </a:ext>
            </a:extLst>
          </p:cNvPr>
          <p:cNvSpPr/>
          <p:nvPr/>
        </p:nvSpPr>
        <p:spPr>
          <a:xfrm>
            <a:off x="9066134" y="3022969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BCBB638-5105-44C4-8EC4-08B4577A58E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866" y="3271399"/>
            <a:ext cx="2714616" cy="1628770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74DF7B8-4192-40FF-97A0-1CA34EBE10E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415" y="1300737"/>
            <a:ext cx="2071358" cy="1600124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13FA11-EF45-44A6-9E66-DA64E5B8BC4E}"/>
              </a:ext>
            </a:extLst>
          </p:cNvPr>
          <p:cNvSpPr txBox="1"/>
          <p:nvPr/>
        </p:nvSpPr>
        <p:spPr>
          <a:xfrm>
            <a:off x="685800" y="1171695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3626D9B-84C3-4588-A527-E72450DF2DC5}"/>
              </a:ext>
            </a:extLst>
          </p:cNvPr>
          <p:cNvSpPr txBox="1"/>
          <p:nvPr/>
        </p:nvSpPr>
        <p:spPr>
          <a:xfrm>
            <a:off x="3618899" y="1191013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450135D-CFBB-421D-8D89-EEE3C7A2AAA9}"/>
              </a:ext>
            </a:extLst>
          </p:cNvPr>
          <p:cNvSpPr txBox="1"/>
          <p:nvPr/>
        </p:nvSpPr>
        <p:spPr>
          <a:xfrm>
            <a:off x="631236" y="2966415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D3BBC2-3C27-4A7F-B2C8-C921C4818EEA}"/>
              </a:ext>
            </a:extLst>
          </p:cNvPr>
          <p:cNvSpPr txBox="1"/>
          <p:nvPr/>
        </p:nvSpPr>
        <p:spPr>
          <a:xfrm>
            <a:off x="3660556" y="3124104"/>
            <a:ext cx="225464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&amp; SHRIMP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29E8910-6E43-446B-945F-B43D98F15DCF}"/>
              </a:ext>
            </a:extLst>
          </p:cNvPr>
          <p:cNvSpPr txBox="1"/>
          <p:nvPr/>
        </p:nvSpPr>
        <p:spPr>
          <a:xfrm>
            <a:off x="631235" y="4951756"/>
            <a:ext cx="218362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 &amp; SHRIMP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C24E41D-0727-4C9D-8E94-92C758A695FE}"/>
              </a:ext>
            </a:extLst>
          </p:cNvPr>
          <p:cNvSpPr txBox="1"/>
          <p:nvPr/>
        </p:nvSpPr>
        <p:spPr>
          <a:xfrm>
            <a:off x="6110298" y="962340"/>
            <a:ext cx="227170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SPRING ROLL (1 PC)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8308845-CDE8-446A-9F2F-5D4E54DC05D7}"/>
              </a:ext>
            </a:extLst>
          </p:cNvPr>
          <p:cNvSpPr txBox="1"/>
          <p:nvPr/>
        </p:nvSpPr>
        <p:spPr>
          <a:xfrm>
            <a:off x="9063005" y="996385"/>
            <a:ext cx="2271702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EGG ROLL (1 PC)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3A9AD18-3582-4AF7-B64F-FA605D517A14}"/>
              </a:ext>
            </a:extLst>
          </p:cNvPr>
          <p:cNvSpPr txBox="1"/>
          <p:nvPr/>
        </p:nvSpPr>
        <p:spPr>
          <a:xfrm>
            <a:off x="6094775" y="3016563"/>
            <a:ext cx="261159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DUMPLINGS (6 PCS)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79E9101-1E76-44A6-83E7-9C1C48BA5702}"/>
              </a:ext>
            </a:extLst>
          </p:cNvPr>
          <p:cNvSpPr txBox="1"/>
          <p:nvPr/>
        </p:nvSpPr>
        <p:spPr>
          <a:xfrm>
            <a:off x="9079561" y="3023230"/>
            <a:ext cx="232873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 TEMPURA (3 PCS)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40C764-6E29-49EE-8A41-D0C0DF062FE3}"/>
              </a:ext>
            </a:extLst>
          </p:cNvPr>
          <p:cNvSpPr txBox="1"/>
          <p:nvPr/>
        </p:nvSpPr>
        <p:spPr>
          <a:xfrm>
            <a:off x="2304329" y="251441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6.99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CE51F1F-D68C-45E9-9892-FF533CEF6311}"/>
              </a:ext>
            </a:extLst>
          </p:cNvPr>
          <p:cNvSpPr txBox="1"/>
          <p:nvPr/>
        </p:nvSpPr>
        <p:spPr>
          <a:xfrm>
            <a:off x="5322684" y="2534666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7.19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E2DED57-3EE2-4FED-850C-689290FED55B}"/>
              </a:ext>
            </a:extLst>
          </p:cNvPr>
          <p:cNvSpPr txBox="1"/>
          <p:nvPr/>
        </p:nvSpPr>
        <p:spPr>
          <a:xfrm>
            <a:off x="5283310" y="4428929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8.19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D2A172-4EC5-4D19-B3FA-5BC316023777}"/>
              </a:ext>
            </a:extLst>
          </p:cNvPr>
          <p:cNvSpPr txBox="1"/>
          <p:nvPr/>
        </p:nvSpPr>
        <p:spPr>
          <a:xfrm>
            <a:off x="2320983" y="4424722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7.49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8DBEE1F-0C8B-48BB-B2C2-D65286E5A3E8}"/>
              </a:ext>
            </a:extLst>
          </p:cNvPr>
          <p:cNvSpPr txBox="1"/>
          <p:nvPr/>
        </p:nvSpPr>
        <p:spPr>
          <a:xfrm>
            <a:off x="2304328" y="6328653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8.29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AF38864-1D67-4BD8-A184-24023BEDC971}"/>
              </a:ext>
            </a:extLst>
          </p:cNvPr>
          <p:cNvSpPr txBox="1"/>
          <p:nvPr/>
        </p:nvSpPr>
        <p:spPr>
          <a:xfrm>
            <a:off x="6070637" y="253434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0.99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6BE0A6E-406A-4618-9417-F0E9BA8C198C}"/>
              </a:ext>
            </a:extLst>
          </p:cNvPr>
          <p:cNvSpPr txBox="1"/>
          <p:nvPr/>
        </p:nvSpPr>
        <p:spPr>
          <a:xfrm>
            <a:off x="6048539" y="442224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2.49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E99C5C9-0EDA-434A-A0DC-2723AA06100B}"/>
              </a:ext>
            </a:extLst>
          </p:cNvPr>
          <p:cNvSpPr txBox="1"/>
          <p:nvPr/>
        </p:nvSpPr>
        <p:spPr>
          <a:xfrm>
            <a:off x="9063005" y="2539724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1.29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30A3E23-70AE-4520-A725-FCA141EB3058}"/>
              </a:ext>
            </a:extLst>
          </p:cNvPr>
          <p:cNvSpPr txBox="1"/>
          <p:nvPr/>
        </p:nvSpPr>
        <p:spPr>
          <a:xfrm>
            <a:off x="9068032" y="4392397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2.99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2930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                       </a:t>
            </a:r>
            <a:r>
              <a:rPr lang="en-US" sz="2000" b="1" dirty="0"/>
              <a:t>1.39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                        </a:t>
            </a:r>
            <a:r>
              <a:rPr lang="en-US" sz="2000" b="1" dirty="0"/>
              <a:t>1.69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                        </a:t>
            </a:r>
            <a:r>
              <a:rPr lang="en-US" sz="2000" b="1" dirty="0"/>
              <a:t>1.99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E90140-E7A9-4DA1-8173-275F57379035}"/>
              </a:ext>
            </a:extLst>
          </p:cNvPr>
          <p:cNvSpPr/>
          <p:nvPr/>
        </p:nvSpPr>
        <p:spPr>
          <a:xfrm>
            <a:off x="6088977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506099"/>
              </p:ext>
            </p:extLst>
          </p:nvPr>
        </p:nvGraphicFramePr>
        <p:xfrm>
          <a:off x="6053651" y="2637737"/>
          <a:ext cx="6081954" cy="2000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627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71009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27318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5.09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944F59-B96B-4D13-A787-116E4A80CF50}"/>
              </a:ext>
            </a:extLst>
          </p:cNvPr>
          <p:cNvCxnSpPr/>
          <p:nvPr/>
        </p:nvCxnSpPr>
        <p:spPr>
          <a:xfrm>
            <a:off x="6103024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039946-F3C1-4A63-B49D-E31E52D33A5A}"/>
              </a:ext>
            </a:extLst>
          </p:cNvPr>
          <p:cNvCxnSpPr/>
          <p:nvPr/>
        </p:nvCxnSpPr>
        <p:spPr>
          <a:xfrm flipH="1">
            <a:off x="-7024" y="2547395"/>
            <a:ext cx="1219200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533509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10049" y="4606658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2574</TotalTime>
  <Words>259</Words>
  <Application>Microsoft Office PowerPoint</Application>
  <PresentationFormat>Widescreen</PresentationFormat>
  <Paragraphs>120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136</cp:revision>
  <dcterms:created xsi:type="dcterms:W3CDTF">2019-04-22T00:54:34Z</dcterms:created>
  <dcterms:modified xsi:type="dcterms:W3CDTF">2019-05-11T01:37:35Z</dcterms:modified>
</cp:coreProperties>
</file>